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2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729" r:id="rId63"/>
    <p:sldId id="666" r:id="rId64"/>
    <p:sldId id="667" r:id="rId65"/>
    <p:sldId id="668" r:id="rId66"/>
    <p:sldId id="725" r:id="rId67"/>
    <p:sldId id="701" r:id="rId68"/>
    <p:sldId id="703" r:id="rId69"/>
    <p:sldId id="704" r:id="rId70"/>
    <p:sldId id="705" r:id="rId71"/>
    <p:sldId id="706" r:id="rId72"/>
    <p:sldId id="707" r:id="rId73"/>
    <p:sldId id="708" r:id="rId74"/>
    <p:sldId id="709" r:id="rId75"/>
    <p:sldId id="710" r:id="rId76"/>
    <p:sldId id="711" r:id="rId77"/>
    <p:sldId id="712" r:id="rId78"/>
    <p:sldId id="713" r:id="rId79"/>
    <p:sldId id="726" r:id="rId80"/>
    <p:sldId id="714" r:id="rId81"/>
    <p:sldId id="715" r:id="rId82"/>
    <p:sldId id="716" r:id="rId83"/>
    <p:sldId id="717" r:id="rId84"/>
    <p:sldId id="718" r:id="rId85"/>
    <p:sldId id="719" r:id="rId86"/>
    <p:sldId id="720" r:id="rId87"/>
    <p:sldId id="721" r:id="rId88"/>
    <p:sldId id="722" r:id="rId89"/>
    <p:sldId id="723" r:id="rId90"/>
    <p:sldId id="585" r:id="rId9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09" autoAdjust="0"/>
  </p:normalViewPr>
  <p:slideViewPr>
    <p:cSldViewPr snapToGrid="0" snapToObjects="1">
      <p:cViewPr>
        <p:scale>
          <a:sx n="92" d="100"/>
          <a:sy n="92" d="100"/>
        </p:scale>
        <p:origin x="106" y="22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heme" Target="theme/theme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November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November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November 16,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November 16,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November 16,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UVa Anywhere VPN when connecting to Rivanna</a:t>
            </a:r>
          </a:p>
          <a:p>
            <a:endParaRPr lang="en-US" dirty="0"/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469317"/>
            <a:ext cx="7261840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“UVa More Secure” VPN if it is available to them.</a:t>
            </a:r>
          </a:p>
          <a:p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Follow the same installation instructions. When launching the VPN, select “More Secure” from the dropdown box.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914400" lvl="2" indent="0">
              <a:buNone/>
            </a:pPr>
            <a:endParaRPr lang="en-US" sz="21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   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</a:t>
            </a:r>
            <a:r>
              <a:rPr lang="en-US" sz="2800" u="sng" dirty="0" err="1">
                <a:hlinkClick r:id="rId3"/>
              </a:rPr>
              <a:t>unix</a:t>
            </a:r>
            <a:r>
              <a:rPr lang="en-US" sz="2800" u="sng" dirty="0">
                <a:hlinkClick r:id="rId3"/>
              </a:rPr>
              <a:t>-tutorial/</a:t>
            </a:r>
            <a:endParaRPr lang="en-US" sz="2800" u="sng" dirty="0"/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</a:t>
            </a:r>
            <a:r>
              <a:rPr lang="en-US" dirty="0" err="1"/>
              <a:t>Cores</a:t>
            </a:r>
            <a:r>
              <a:rPr lang="en-US" dirty="0"/>
              <a:t>   	Running 	Pending </a:t>
            </a:r>
            <a:r>
              <a:rPr lang="en-US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40916"/>
              </p:ext>
            </p:extLst>
          </p:nvPr>
        </p:nvGraphicFramePr>
        <p:xfrm>
          <a:off x="2152650" y="1338072"/>
          <a:ext cx="7850331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8734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837469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324152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 Interactive SLURM Job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EEEC22-E018-DC4D-8F90-411CC969B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9058" y="1334494"/>
            <a:ext cx="10515600" cy="4549775"/>
          </a:xfrm>
        </p:spPr>
        <p:txBody>
          <a:bodyPr/>
          <a:lstStyle/>
          <a:p>
            <a:r>
              <a:rPr lang="en-US" dirty="0"/>
              <a:t>To submit an interactive SLURM job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/>
              <a:t> command at the command line prompt.</a:t>
            </a:r>
          </a:p>
          <a:p>
            <a:r>
              <a:rPr lang="en-US" dirty="0"/>
              <a:t>For example, if you want to run an interactive application on a compute node in the standard queue using one </a:t>
            </a:r>
            <a:r>
              <a:rPr lang="en-US" dirty="0" err="1"/>
              <a:t>cpu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BCECE-63B1-AD40-9819-80918C3CBC7B}"/>
              </a:ext>
            </a:extLst>
          </p:cNvPr>
          <p:cNvSpPr txBox="1"/>
          <p:nvPr/>
        </p:nvSpPr>
        <p:spPr>
          <a:xfrm>
            <a:off x="1529292" y="3575945"/>
            <a:ext cx="8283448" cy="230832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–p standard –A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-t 06:00:00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Pending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queued and waiting for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has been allocated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Granted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Step created for job 21640112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udc-aw34-21c0-teh1m$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52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is the software that we use to create our web portal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an </a:t>
            </a:r>
            <a:r>
              <a:rPr lang="en-US" dirty="0" err="1"/>
              <a:t>RStudio</a:t>
            </a:r>
            <a:r>
              <a:rPr lang="en-US" dirty="0"/>
              <a:t>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3020289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7600" y="1355899"/>
          <a:ext cx="8128000" cy="5308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12291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615709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33047</TotalTime>
  <Words>3825</Words>
  <Application>Microsoft Office PowerPoint</Application>
  <PresentationFormat>Widescreen</PresentationFormat>
  <Paragraphs>587</Paragraphs>
  <Slides>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74</vt:i4>
      </vt:variant>
    </vt:vector>
  </HeadingPairs>
  <TitlesOfParts>
    <vt:vector size="101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Submitting an Interactive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Huband, Jacalyn M (jmh5ad)</cp:lastModifiedBy>
  <cp:revision>604</cp:revision>
  <cp:lastPrinted>2018-10-25T13:31:57Z</cp:lastPrinted>
  <dcterms:created xsi:type="dcterms:W3CDTF">2017-12-20T18:50:57Z</dcterms:created>
  <dcterms:modified xsi:type="dcterms:W3CDTF">2021-11-16T21:12:39Z</dcterms:modified>
</cp:coreProperties>
</file>